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236" y="48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2840568"/>
            <a:ext cx="5829300" cy="1960033"/>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p>
            <a:fld id="{5B02AFFB-4F97-4AA5-82F7-9E6DD0E2A43F}" type="datetimeFigureOut">
              <a:rPr lang="en-US" smtClean="0"/>
              <a:pPr/>
              <a:t>8/27/2021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5B02AFFB-4F97-4AA5-82F7-9E6DD0E2A43F}" type="datetimeFigureOut">
              <a:rPr lang="en-US" smtClean="0"/>
              <a:pPr/>
              <a:t>8/27/2021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3729037" y="488951"/>
            <a:ext cx="1157288" cy="10401300"/>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257175" y="488951"/>
            <a:ext cx="3357563" cy="104013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5B02AFFB-4F97-4AA5-82F7-9E6DD0E2A43F}" type="datetimeFigureOut">
              <a:rPr lang="en-US" smtClean="0"/>
              <a:pPr/>
              <a:t>8/27/2021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5B02AFFB-4F97-4AA5-82F7-9E6DD0E2A43F}" type="datetimeFigureOut">
              <a:rPr lang="en-US" smtClean="0"/>
              <a:pPr/>
              <a:t>8/27/2021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735" y="5875867"/>
            <a:ext cx="5829300" cy="1816100"/>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5B02AFFB-4F97-4AA5-82F7-9E6DD0E2A43F}" type="datetimeFigureOut">
              <a:rPr lang="en-US" smtClean="0"/>
              <a:pPr/>
              <a:t>8/27/2021</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4"/>
          <p:cNvSpPr>
            <a:spLocks noGrp="1"/>
          </p:cNvSpPr>
          <p:nvPr>
            <p:ph type="dt" sz="half" idx="10"/>
          </p:nvPr>
        </p:nvSpPr>
        <p:spPr/>
        <p:txBody>
          <a:bodyPr/>
          <a:lstStyle/>
          <a:p>
            <a:fld id="{5B02AFFB-4F97-4AA5-82F7-9E6DD0E2A43F}" type="datetimeFigureOut">
              <a:rPr lang="en-US" smtClean="0"/>
              <a:pPr/>
              <a:t>8/27/2021</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42900" y="366184"/>
            <a:ext cx="6172200" cy="1524000"/>
          </a:xfrm>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6"/>
          <p:cNvSpPr>
            <a:spLocks noGrp="1"/>
          </p:cNvSpPr>
          <p:nvPr>
            <p:ph type="dt" sz="half" idx="10"/>
          </p:nvPr>
        </p:nvSpPr>
        <p:spPr/>
        <p:txBody>
          <a:bodyPr/>
          <a:lstStyle/>
          <a:p>
            <a:fld id="{5B02AFFB-4F97-4AA5-82F7-9E6DD0E2A43F}" type="datetimeFigureOut">
              <a:rPr lang="en-US" smtClean="0"/>
              <a:pPr/>
              <a:t>8/27/2021</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2"/>
          <p:cNvSpPr>
            <a:spLocks noGrp="1"/>
          </p:cNvSpPr>
          <p:nvPr>
            <p:ph type="dt" sz="half" idx="10"/>
          </p:nvPr>
        </p:nvSpPr>
        <p:spPr/>
        <p:txBody>
          <a:bodyPr/>
          <a:lstStyle/>
          <a:p>
            <a:fld id="{5B02AFFB-4F97-4AA5-82F7-9E6DD0E2A43F}" type="datetimeFigureOut">
              <a:rPr lang="en-US" smtClean="0"/>
              <a:pPr/>
              <a:t>8/27/2021</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B02AFFB-4F97-4AA5-82F7-9E6DD0E2A43F}" type="datetimeFigureOut">
              <a:rPr lang="en-US" smtClean="0"/>
              <a:pPr/>
              <a:t>8/27/2021</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0" y="364067"/>
            <a:ext cx="2256235" cy="154940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B02AFFB-4F97-4AA5-82F7-9E6DD0E2A43F}" type="datetimeFigureOut">
              <a:rPr lang="en-US" smtClean="0"/>
              <a:pPr/>
              <a:t>8/27/2021</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216" y="6400800"/>
            <a:ext cx="4114800" cy="755651"/>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B02AFFB-4F97-4AA5-82F7-9E6DD0E2A43F}" type="datetimeFigureOut">
              <a:rPr lang="en-US" smtClean="0"/>
              <a:pPr/>
              <a:t>8/27/2021</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5681E9D0-A3D5-45AC-AC57-D8C712C245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b-NO" smtClean="0"/>
              <a:t>Klikk for å redigere tittelstil</a:t>
            </a:r>
            <a:endParaRPr lang="en-US"/>
          </a:p>
        </p:txBody>
      </p:sp>
      <p:sp>
        <p:nvSpPr>
          <p:cNvPr id="3" name="Plassholder f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02AFFB-4F97-4AA5-82F7-9E6DD0E2A43F}" type="datetimeFigureOut">
              <a:rPr lang="en-US" smtClean="0"/>
              <a:pPr/>
              <a:t>8/27/2021</a:t>
            </a:fld>
            <a:endParaRPr lang="en-US"/>
          </a:p>
        </p:txBody>
      </p:sp>
      <p:sp>
        <p:nvSpPr>
          <p:cNvPr id="5" name="Plassholder for bunn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681E9D0-A3D5-45AC-AC57-D8C712C245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00042" y="500034"/>
            <a:ext cx="5829300" cy="714379"/>
          </a:xfrm>
        </p:spPr>
        <p:txBody>
          <a:bodyPr>
            <a:normAutofit fontScale="90000"/>
          </a:bodyPr>
          <a:lstStyle/>
          <a:p>
            <a:r>
              <a:rPr lang="nb-NO" dirty="0" smtClean="0"/>
              <a:t>CVK- lomme</a:t>
            </a:r>
            <a:br>
              <a:rPr lang="nb-NO" dirty="0" smtClean="0"/>
            </a:br>
            <a:endParaRPr lang="en-US" dirty="0"/>
          </a:p>
        </p:txBody>
      </p:sp>
      <p:sp>
        <p:nvSpPr>
          <p:cNvPr id="3" name="Undertittel 2"/>
          <p:cNvSpPr>
            <a:spLocks noGrp="1"/>
          </p:cNvSpPr>
          <p:nvPr>
            <p:ph type="subTitle" idx="1"/>
          </p:nvPr>
        </p:nvSpPr>
        <p:spPr>
          <a:xfrm>
            <a:off x="500042" y="1071538"/>
            <a:ext cx="4500594" cy="500066"/>
          </a:xfrm>
        </p:spPr>
        <p:txBody>
          <a:bodyPr>
            <a:normAutofit/>
          </a:bodyPr>
          <a:lstStyle/>
          <a:p>
            <a:pPr algn="l"/>
            <a:r>
              <a:rPr lang="nb-NO" sz="1100" dirty="0"/>
              <a:t>Jeg vil først takke for at du har lyst til å sy til en god sak. Dette er noe som kommer til å bli satt pris på av både barn og foreldre</a:t>
            </a:r>
            <a:endParaRPr lang="en-US" sz="1100" dirty="0"/>
          </a:p>
        </p:txBody>
      </p:sp>
      <p:pic>
        <p:nvPicPr>
          <p:cNvPr id="1026" name="Picture 2"/>
          <p:cNvPicPr>
            <a:picLocks noChangeAspect="1" noChangeArrowheads="1"/>
          </p:cNvPicPr>
          <p:nvPr/>
        </p:nvPicPr>
        <p:blipFill>
          <a:blip r:embed="rId2" cstate="print"/>
          <a:srcRect/>
          <a:stretch>
            <a:fillRect/>
          </a:stretch>
        </p:blipFill>
        <p:spPr bwMode="auto">
          <a:xfrm>
            <a:off x="5143512" y="1190004"/>
            <a:ext cx="785818" cy="1453171"/>
          </a:xfrm>
          <a:prstGeom prst="rect">
            <a:avLst/>
          </a:prstGeom>
          <a:noFill/>
          <a:ln w="9525">
            <a:noFill/>
            <a:miter lim="800000"/>
            <a:headEnd/>
            <a:tailEnd/>
          </a:ln>
          <a:effectLst/>
        </p:spPr>
      </p:pic>
      <p:sp>
        <p:nvSpPr>
          <p:cNvPr id="5" name="TekstSylinder 4"/>
          <p:cNvSpPr txBox="1"/>
          <p:nvPr/>
        </p:nvSpPr>
        <p:spPr>
          <a:xfrm>
            <a:off x="642918" y="1714480"/>
            <a:ext cx="3571900" cy="8294578"/>
          </a:xfrm>
          <a:prstGeom prst="rect">
            <a:avLst/>
          </a:prstGeom>
          <a:noFill/>
        </p:spPr>
        <p:txBody>
          <a:bodyPr wrap="square" rtlCol="0">
            <a:spAutoFit/>
          </a:bodyPr>
          <a:lstStyle/>
          <a:p>
            <a:r>
              <a:rPr lang="nb-NO" sz="1100" dirty="0" smtClean="0">
                <a:latin typeface="Calibri" pitchFamily="34" charset="0"/>
                <a:cs typeface="Calibri" pitchFamily="34" charset="0"/>
              </a:rPr>
              <a:t>Lommen består av tre deler</a:t>
            </a:r>
            <a:r>
              <a:rPr lang="nb-NO" sz="1400" dirty="0" smtClean="0"/>
              <a:t>.</a:t>
            </a:r>
          </a:p>
          <a:p>
            <a:endParaRPr lang="nb-NO" sz="1400" dirty="0"/>
          </a:p>
          <a:p>
            <a:endParaRPr lang="nb-NO" sz="1400" dirty="0" smtClean="0"/>
          </a:p>
          <a:p>
            <a:endParaRPr lang="nb-NO" sz="1400" dirty="0"/>
          </a:p>
          <a:p>
            <a:endParaRPr lang="nb-NO" sz="1400" dirty="0" smtClean="0"/>
          </a:p>
          <a:p>
            <a:endParaRPr lang="nb-NO" sz="1400" dirty="0"/>
          </a:p>
          <a:p>
            <a:endParaRPr lang="nb-NO" sz="1100" dirty="0" smtClean="0"/>
          </a:p>
          <a:p>
            <a:pPr marL="228600" indent="-228600">
              <a:buAutoNum type="arabicPeriod"/>
            </a:pPr>
            <a:r>
              <a:rPr lang="nb-NO" sz="1100" dirty="0" smtClean="0"/>
              <a:t>Først starter du med å legge opp 1 cm. På del 2 og del 3. på del 2 legger du opp nederste kortside, på del 3 legger vi opp øverste kortside.</a:t>
            </a:r>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r>
              <a:rPr lang="nb-NO" sz="1100" dirty="0" smtClean="0"/>
              <a:t>Sy en elastisk søm/med </a:t>
            </a:r>
            <a:r>
              <a:rPr lang="nb-NO" sz="1100" dirty="0" err="1" smtClean="0"/>
              <a:t>tvillingnål</a:t>
            </a:r>
            <a:r>
              <a:rPr lang="nb-NO" sz="1100" dirty="0" smtClean="0"/>
              <a:t> fra fremsiden over de to brettene</a:t>
            </a:r>
            <a:endParaRPr lang="nb-NO" sz="1100" dirty="0"/>
          </a:p>
          <a:p>
            <a:pPr marL="228600" indent="-228600">
              <a:buAutoNum type="arabicPeriod"/>
            </a:pPr>
            <a:endParaRPr lang="nb-NO" sz="1100" dirty="0" smtClean="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r>
              <a:rPr lang="nb-NO" sz="1100" dirty="0" smtClean="0"/>
              <a:t>Legg del  2 rett mot rett mot del 1.</a:t>
            </a: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r>
              <a:rPr lang="nb-NO" sz="1100" dirty="0" smtClean="0"/>
              <a:t>Legg deretter del 3 rett mot rett opp på del 1. denne skal overlappe del 2, slik at det blir en konvolutt åpning foran på lommen.  Sy langs begge langsidene og den ene kortsiden. Sy med elastisk søm/sikksakk/overlock.</a:t>
            </a:r>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pPr marL="228600" indent="-228600">
              <a:buAutoNum type="arabicPeriod"/>
            </a:pPr>
            <a:endParaRPr lang="nb-NO" sz="1100" dirty="0" smtClean="0"/>
          </a:p>
          <a:p>
            <a:pPr marL="228600" indent="-228600">
              <a:buAutoNum type="arabicPeriod"/>
            </a:pPr>
            <a:endParaRPr lang="nb-NO" sz="1100" dirty="0"/>
          </a:p>
          <a:p>
            <a:endParaRPr lang="nb-NO" sz="1400" dirty="0"/>
          </a:p>
          <a:p>
            <a:endParaRPr lang="nb-NO" sz="1400" dirty="0" smtClean="0"/>
          </a:p>
          <a:p>
            <a:endParaRPr lang="nb-NO" dirty="0"/>
          </a:p>
          <a:p>
            <a:endParaRPr lang="en-US" dirty="0"/>
          </a:p>
        </p:txBody>
      </p:sp>
      <p:sp>
        <p:nvSpPr>
          <p:cNvPr id="1027" name="Rectangle 3"/>
          <p:cNvSpPr>
            <a:spLocks noChangeArrowheads="1"/>
          </p:cNvSpPr>
          <p:nvPr/>
        </p:nvSpPr>
        <p:spPr bwMode="auto">
          <a:xfrm>
            <a:off x="3286124" y="1928794"/>
            <a:ext cx="1428760" cy="15542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Del 1: 18x10 cm                                                                                            </a:t>
            </a: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Del 2: 15x10 cm                            </a:t>
            </a:r>
            <a:endParaRPr kumimoji="0" lang="en-US" sz="600" b="0"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Del 3: 8x10</a:t>
            </a:r>
          </a:p>
          <a:p>
            <a:pPr marL="0" marR="0" lvl="0" indent="0" algn="l" defTabSz="914400" rtl="0" eaLnBrk="0" fontAlgn="base" latinLnBrk="0" hangingPunct="0">
              <a:lnSpc>
                <a:spcPct val="100000"/>
              </a:lnSpc>
              <a:spcBef>
                <a:spcPct val="0"/>
              </a:spcBef>
              <a:spcAft>
                <a:spcPct val="0"/>
              </a:spcAft>
              <a:buClrTx/>
              <a:buSzTx/>
              <a:buFontTx/>
              <a:buNone/>
              <a:tabLst/>
            </a:pPr>
            <a:endParaRPr lang="nb-NO" sz="1100" dirty="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Snoren måler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45-50</a:t>
            </a:r>
            <a:r>
              <a:rPr lang="nb-NO" sz="1100" baseline="0" dirty="0" smtClean="0">
                <a:latin typeface="Calibri" pitchFamily="34" charset="0"/>
                <a:ea typeface="Calibri" pitchFamily="34" charset="0"/>
                <a:cs typeface="Calibri" pitchFamily="34" charset="0"/>
              </a:rPr>
              <a:t>x</a:t>
            </a:r>
            <a:r>
              <a:rPr lang="nb-NO" sz="1100" dirty="0" smtClean="0">
                <a:latin typeface="Calibri" pitchFamily="34" charset="0"/>
                <a:ea typeface="Calibri" pitchFamily="34" charset="0"/>
                <a:cs typeface="Calibri" pitchFamily="34" charset="0"/>
              </a:rPr>
              <a:t>4,5-5 cm. </a:t>
            </a:r>
            <a:endParaRPr kumimoji="0" lang="nb-NO" sz="11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nb-NO" sz="1100" dirty="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sz="1800" b="0" i="0" u="none" strike="noStrike" cap="none" normalizeH="0" baseline="0" dirty="0" smtClean="0">
              <a:ln>
                <a:noFill/>
              </a:ln>
              <a:solidFill>
                <a:schemeClr val="tx1"/>
              </a:solidFill>
              <a:effectLst/>
              <a:latin typeface="Calibri" pitchFamily="34" charset="0"/>
              <a:cs typeface="Calibri" pitchFamily="34" charset="0"/>
            </a:endParaRPr>
          </a:p>
        </p:txBody>
      </p:sp>
      <p:pic>
        <p:nvPicPr>
          <p:cNvPr id="1028" name="Picture 4"/>
          <p:cNvPicPr>
            <a:picLocks noChangeAspect="1" noChangeArrowheads="1"/>
          </p:cNvPicPr>
          <p:nvPr/>
        </p:nvPicPr>
        <p:blipFill>
          <a:blip r:embed="rId3" cstate="print"/>
          <a:srcRect/>
          <a:stretch>
            <a:fillRect/>
          </a:stretch>
        </p:blipFill>
        <p:spPr bwMode="auto">
          <a:xfrm>
            <a:off x="5143512" y="2714612"/>
            <a:ext cx="785818" cy="1453171"/>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5143512" y="4214810"/>
            <a:ext cx="785818" cy="1453171"/>
          </a:xfrm>
          <a:prstGeom prst="rect">
            <a:avLst/>
          </a:prstGeom>
          <a:noFill/>
          <a:ln w="9525">
            <a:noFill/>
            <a:miter lim="800000"/>
            <a:headEnd/>
            <a:tailEnd/>
          </a:ln>
          <a:effectLst/>
        </p:spPr>
      </p:pic>
      <p:pic>
        <p:nvPicPr>
          <p:cNvPr id="1030" name="Picture 6"/>
          <p:cNvPicPr>
            <a:picLocks noChangeAspect="1" noChangeArrowheads="1"/>
          </p:cNvPicPr>
          <p:nvPr/>
        </p:nvPicPr>
        <p:blipFill>
          <a:blip r:embed="rId5" cstate="print"/>
          <a:srcRect/>
          <a:stretch>
            <a:fillRect/>
          </a:stretch>
        </p:blipFill>
        <p:spPr bwMode="auto">
          <a:xfrm>
            <a:off x="5143512" y="5786446"/>
            <a:ext cx="785818" cy="1453171"/>
          </a:xfrm>
          <a:prstGeom prst="rect">
            <a:avLst/>
          </a:prstGeom>
          <a:noFill/>
          <a:ln w="9525">
            <a:noFill/>
            <a:miter lim="800000"/>
            <a:headEnd/>
            <a:tailEnd/>
          </a:ln>
          <a:effectLst/>
        </p:spPr>
      </p:pic>
      <p:pic>
        <p:nvPicPr>
          <p:cNvPr id="1032" name="Picture 8"/>
          <p:cNvPicPr>
            <a:picLocks noChangeAspect="1" noChangeArrowheads="1"/>
          </p:cNvPicPr>
          <p:nvPr/>
        </p:nvPicPr>
        <p:blipFill>
          <a:blip r:embed="rId6" cstate="print"/>
          <a:srcRect/>
          <a:stretch>
            <a:fillRect/>
          </a:stretch>
        </p:blipFill>
        <p:spPr bwMode="auto">
          <a:xfrm>
            <a:off x="5143512" y="7286644"/>
            <a:ext cx="776293" cy="14355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             </a:t>
            </a:r>
            <a:endParaRPr lang="en-US" dirty="0"/>
          </a:p>
        </p:txBody>
      </p:sp>
      <p:sp>
        <p:nvSpPr>
          <p:cNvPr id="3" name="Plassholder for innhold 2"/>
          <p:cNvSpPr>
            <a:spLocks noGrp="1"/>
          </p:cNvSpPr>
          <p:nvPr>
            <p:ph idx="1"/>
          </p:nvPr>
        </p:nvSpPr>
        <p:spPr>
          <a:xfrm>
            <a:off x="285728" y="142844"/>
            <a:ext cx="3357586" cy="8786874"/>
          </a:xfrm>
        </p:spPr>
        <p:txBody>
          <a:bodyPr>
            <a:normAutofit/>
          </a:bodyPr>
          <a:lstStyle/>
          <a:p>
            <a:pPr>
              <a:buNone/>
            </a:pPr>
            <a:r>
              <a:rPr lang="nb-NO" sz="1100" dirty="0" smtClean="0"/>
              <a:t>	</a:t>
            </a:r>
          </a:p>
          <a:p>
            <a:pPr>
              <a:buNone/>
            </a:pPr>
            <a:endParaRPr lang="nb-NO" sz="1100" dirty="0"/>
          </a:p>
          <a:p>
            <a:pPr>
              <a:buNone/>
            </a:pPr>
            <a:endParaRPr lang="nb-NO" sz="1100" dirty="0" smtClean="0"/>
          </a:p>
          <a:p>
            <a:pPr>
              <a:buNone/>
            </a:pPr>
            <a:r>
              <a:rPr lang="nb-NO" sz="1100" dirty="0"/>
              <a:t>	</a:t>
            </a:r>
            <a:r>
              <a:rPr lang="nb-NO" sz="1100" dirty="0" smtClean="0"/>
              <a:t>5. Når disse sømmene er sydd, bretter du den kortsiden som ikke er sydd ned 2 cm. Og syr en </a:t>
            </a:r>
            <a:r>
              <a:rPr lang="nb-NO" sz="1100" smtClean="0"/>
              <a:t>søm rundt hele </a:t>
            </a:r>
            <a:r>
              <a:rPr lang="nb-NO" sz="1100" dirty="0" smtClean="0"/>
              <a:t>fra fremsiden med elastisk </a:t>
            </a:r>
            <a:r>
              <a:rPr lang="nb-NO" sz="1100" dirty="0" err="1" smtClean="0"/>
              <a:t>søm/tvilingnål</a:t>
            </a:r>
            <a:r>
              <a:rPr lang="nb-NO" sz="1100" dirty="0" smtClean="0"/>
              <a:t>, sånn at lommen får to åpninger. </a:t>
            </a:r>
            <a:endParaRPr lang="nb-NO" sz="1100" dirty="0" smtClean="0"/>
          </a:p>
          <a:p>
            <a:pPr>
              <a:buNone/>
            </a:pPr>
            <a:endParaRPr lang="nb-NO" sz="1100" dirty="0" smtClean="0"/>
          </a:p>
          <a:p>
            <a:pPr>
              <a:buNone/>
            </a:pPr>
            <a:endParaRPr lang="nb-NO" sz="1100" dirty="0"/>
          </a:p>
          <a:p>
            <a:pPr>
              <a:buNone/>
            </a:pPr>
            <a:endParaRPr lang="nb-NO" sz="1100" dirty="0" smtClean="0"/>
          </a:p>
          <a:p>
            <a:pPr>
              <a:buNone/>
            </a:pPr>
            <a:endParaRPr lang="nb-NO" sz="1100" dirty="0"/>
          </a:p>
          <a:p>
            <a:pPr>
              <a:buNone/>
            </a:pPr>
            <a:endParaRPr lang="nb-NO" sz="1100" dirty="0" smtClean="0"/>
          </a:p>
          <a:p>
            <a:pPr>
              <a:buNone/>
            </a:pPr>
            <a:endParaRPr lang="nb-NO" sz="1100" dirty="0"/>
          </a:p>
          <a:p>
            <a:pPr>
              <a:buNone/>
            </a:pPr>
            <a:r>
              <a:rPr lang="nb-NO" sz="1100" dirty="0"/>
              <a:t>	</a:t>
            </a:r>
            <a:r>
              <a:rPr lang="nb-NO" sz="1100" dirty="0" smtClean="0"/>
              <a:t>6.  Fest en trykknapp(plastknapp eller metallknapp) på lommens venstre side</a:t>
            </a:r>
          </a:p>
          <a:p>
            <a:pPr>
              <a:buNone/>
            </a:pPr>
            <a:endParaRPr lang="nb-NO" sz="1100" dirty="0"/>
          </a:p>
          <a:p>
            <a:pPr>
              <a:buNone/>
            </a:pPr>
            <a:endParaRPr lang="nb-NO" sz="1100" dirty="0" smtClean="0"/>
          </a:p>
          <a:p>
            <a:pPr>
              <a:buNone/>
            </a:pPr>
            <a:r>
              <a:rPr lang="nb-NO" sz="1100" dirty="0"/>
              <a:t>	</a:t>
            </a:r>
            <a:endParaRPr lang="nb-NO" sz="1100" dirty="0" smtClean="0"/>
          </a:p>
          <a:p>
            <a:pPr>
              <a:buNone/>
            </a:pPr>
            <a:r>
              <a:rPr lang="nb-NO" sz="1100" dirty="0"/>
              <a:t>	</a:t>
            </a:r>
            <a:endParaRPr lang="nb-NO" sz="1100" dirty="0" smtClean="0"/>
          </a:p>
          <a:p>
            <a:pPr>
              <a:buNone/>
            </a:pPr>
            <a:r>
              <a:rPr lang="nb-NO" sz="1100" dirty="0"/>
              <a:t>	</a:t>
            </a:r>
            <a:r>
              <a:rPr lang="nb-NO" sz="1100" dirty="0" smtClean="0"/>
              <a:t>7.   Snoren bretter du rett mot rett på langs og syr ved markeringene.  Vreng snoren, (stryk gjerne) og sy en søm på begge sider langs kanten for å holde den flat.  Jeg har laget disse i tre forskjellige lengder. Så lenge barna er i alle aldre. 45 cm – 47,5 cm og 50 cm. </a:t>
            </a:r>
          </a:p>
          <a:p>
            <a:pPr>
              <a:buNone/>
            </a:pPr>
            <a:endParaRPr lang="nb-NO" sz="1100" dirty="0"/>
          </a:p>
          <a:p>
            <a:pPr>
              <a:buNone/>
            </a:pPr>
            <a:endParaRPr lang="nb-NO" sz="1100" dirty="0" smtClean="0"/>
          </a:p>
          <a:p>
            <a:pPr>
              <a:buNone/>
            </a:pPr>
            <a:endParaRPr lang="nb-NO" sz="1100" dirty="0"/>
          </a:p>
          <a:p>
            <a:pPr>
              <a:buNone/>
            </a:pPr>
            <a:endParaRPr lang="nb-NO" sz="1100" dirty="0" smtClean="0"/>
          </a:p>
          <a:p>
            <a:pPr>
              <a:buNone/>
            </a:pPr>
            <a:r>
              <a:rPr lang="nb-NO" sz="1100" dirty="0"/>
              <a:t>	</a:t>
            </a:r>
            <a:endParaRPr lang="nb-NO" sz="1100" dirty="0" smtClean="0"/>
          </a:p>
          <a:p>
            <a:pPr>
              <a:buNone/>
            </a:pPr>
            <a:endParaRPr lang="nb-NO" sz="1100" dirty="0"/>
          </a:p>
          <a:p>
            <a:pPr>
              <a:buNone/>
            </a:pPr>
            <a:r>
              <a:rPr lang="nb-NO" sz="1100" dirty="0" smtClean="0"/>
              <a:t>	8.  Legg snoren inn i lommen på andre siden av der du festet trykknappen, og sy den godt fast. Gjerne i en firkant. </a:t>
            </a:r>
          </a:p>
          <a:p>
            <a:pPr>
              <a:buNone/>
            </a:pPr>
            <a:endParaRPr lang="nb-NO" sz="1100" dirty="0"/>
          </a:p>
          <a:p>
            <a:pPr>
              <a:buNone/>
            </a:pPr>
            <a:endParaRPr lang="nb-NO" sz="1100" dirty="0" smtClean="0"/>
          </a:p>
          <a:p>
            <a:pPr>
              <a:buNone/>
            </a:pPr>
            <a:endParaRPr lang="nb-NO" sz="1100" dirty="0"/>
          </a:p>
          <a:p>
            <a:pPr>
              <a:buNone/>
            </a:pPr>
            <a:endParaRPr lang="nb-NO" sz="1100" dirty="0" smtClean="0"/>
          </a:p>
          <a:p>
            <a:pPr>
              <a:buNone/>
            </a:pPr>
            <a:r>
              <a:rPr lang="nb-NO" sz="1100" dirty="0"/>
              <a:t>	</a:t>
            </a:r>
            <a:endParaRPr lang="nb-NO" sz="1100" dirty="0" smtClean="0"/>
          </a:p>
          <a:p>
            <a:pPr>
              <a:buNone/>
            </a:pPr>
            <a:r>
              <a:rPr lang="nb-NO" sz="1100" dirty="0" smtClean="0"/>
              <a:t>	9.  Fest trykknapp i enden av snoren, og vipps, så er lommen ferdig </a:t>
            </a:r>
            <a:r>
              <a:rPr lang="nb-NO" sz="1100" dirty="0" smtClean="0">
                <a:sym typeface="Wingdings" pitchFamily="2" charset="2"/>
              </a:rPr>
              <a:t> </a:t>
            </a:r>
          </a:p>
          <a:p>
            <a:pPr>
              <a:buNone/>
            </a:pPr>
            <a:endParaRPr lang="nb-NO" sz="1100" dirty="0">
              <a:sym typeface="Wingdings" pitchFamily="2" charset="2"/>
            </a:endParaRPr>
          </a:p>
          <a:p>
            <a:pPr>
              <a:buNone/>
            </a:pPr>
            <a:endParaRPr lang="nb-NO" sz="1100" dirty="0" smtClean="0">
              <a:sym typeface="Wingdings" pitchFamily="2" charset="2"/>
            </a:endParaRPr>
          </a:p>
          <a:p>
            <a:pPr>
              <a:buNone/>
            </a:pPr>
            <a:r>
              <a:rPr lang="nb-NO" sz="1100" dirty="0" smtClean="0">
                <a:sym typeface="Wingdings" pitchFamily="2" charset="2"/>
              </a:rPr>
              <a:t>Jeg takker for ditt bidrag.</a:t>
            </a:r>
          </a:p>
          <a:p>
            <a:pPr>
              <a:buNone/>
            </a:pPr>
            <a:r>
              <a:rPr lang="nb-NO" sz="1100" dirty="0" smtClean="0">
                <a:sym typeface="Wingdings" pitchFamily="2" charset="2"/>
              </a:rPr>
              <a:t>Hvis noe er uklart, send meg bare en melding.  </a:t>
            </a:r>
            <a:endParaRPr lang="nb-NO" sz="1100" dirty="0" smtClean="0"/>
          </a:p>
          <a:p>
            <a:pPr>
              <a:buNone/>
            </a:pPr>
            <a:endParaRPr lang="nb-NO" sz="1100" dirty="0"/>
          </a:p>
          <a:p>
            <a:pPr>
              <a:buNone/>
            </a:pPr>
            <a:endParaRPr lang="nb-NO" sz="1100" dirty="0" smtClean="0"/>
          </a:p>
          <a:p>
            <a:pPr>
              <a:buNone/>
            </a:pPr>
            <a:endParaRPr lang="nb-NO" sz="1100" dirty="0"/>
          </a:p>
        </p:txBody>
      </p:sp>
      <p:pic>
        <p:nvPicPr>
          <p:cNvPr id="14339" name="Picture 3"/>
          <p:cNvPicPr>
            <a:picLocks noChangeAspect="1" noChangeArrowheads="1"/>
          </p:cNvPicPr>
          <p:nvPr/>
        </p:nvPicPr>
        <p:blipFill>
          <a:blip r:embed="rId2" cstate="print"/>
          <a:srcRect/>
          <a:stretch>
            <a:fillRect/>
          </a:stretch>
        </p:blipFill>
        <p:spPr bwMode="auto">
          <a:xfrm>
            <a:off x="4643446" y="3571868"/>
            <a:ext cx="785818" cy="1453172"/>
          </a:xfrm>
          <a:prstGeom prst="rect">
            <a:avLst/>
          </a:prstGeom>
          <a:noFill/>
          <a:ln w="9525">
            <a:noFill/>
            <a:miter lim="800000"/>
            <a:headEnd/>
            <a:tailEnd/>
          </a:ln>
          <a:effectLst/>
        </p:spPr>
      </p:pic>
      <p:pic>
        <p:nvPicPr>
          <p:cNvPr id="14340" name="Picture 4"/>
          <p:cNvPicPr>
            <a:picLocks noChangeAspect="1" noChangeArrowheads="1"/>
          </p:cNvPicPr>
          <p:nvPr/>
        </p:nvPicPr>
        <p:blipFill>
          <a:blip r:embed="rId3" cstate="print"/>
          <a:srcRect/>
          <a:stretch>
            <a:fillRect/>
          </a:stretch>
        </p:blipFill>
        <p:spPr bwMode="auto">
          <a:xfrm>
            <a:off x="5500702" y="3571868"/>
            <a:ext cx="785818" cy="1453172"/>
          </a:xfrm>
          <a:prstGeom prst="rect">
            <a:avLst/>
          </a:prstGeom>
          <a:noFill/>
          <a:ln w="9525">
            <a:noFill/>
            <a:miter lim="800000"/>
            <a:headEnd/>
            <a:tailEnd/>
          </a:ln>
          <a:effectLst/>
        </p:spPr>
      </p:pic>
      <p:pic>
        <p:nvPicPr>
          <p:cNvPr id="14341" name="Picture 5"/>
          <p:cNvPicPr>
            <a:picLocks noChangeAspect="1" noChangeArrowheads="1"/>
          </p:cNvPicPr>
          <p:nvPr/>
        </p:nvPicPr>
        <p:blipFill>
          <a:blip r:embed="rId4" cstate="print"/>
          <a:srcRect/>
          <a:stretch>
            <a:fillRect/>
          </a:stretch>
        </p:blipFill>
        <p:spPr bwMode="auto">
          <a:xfrm>
            <a:off x="4929198" y="5072066"/>
            <a:ext cx="928694" cy="1717383"/>
          </a:xfrm>
          <a:prstGeom prst="rect">
            <a:avLst/>
          </a:prstGeom>
          <a:noFill/>
          <a:ln w="9525">
            <a:noFill/>
            <a:miter lim="800000"/>
            <a:headEnd/>
            <a:tailEnd/>
          </a:ln>
          <a:effectLst/>
        </p:spPr>
      </p:pic>
      <p:pic>
        <p:nvPicPr>
          <p:cNvPr id="14342" name="Picture 6"/>
          <p:cNvPicPr>
            <a:picLocks noChangeAspect="1" noChangeArrowheads="1"/>
          </p:cNvPicPr>
          <p:nvPr/>
        </p:nvPicPr>
        <p:blipFill>
          <a:blip r:embed="rId5" cstate="print"/>
          <a:srcRect/>
          <a:stretch>
            <a:fillRect/>
          </a:stretch>
        </p:blipFill>
        <p:spPr bwMode="auto">
          <a:xfrm>
            <a:off x="4929198" y="6858016"/>
            <a:ext cx="928694" cy="1717384"/>
          </a:xfrm>
          <a:prstGeom prst="rect">
            <a:avLst/>
          </a:prstGeom>
          <a:noFill/>
          <a:ln w="9525">
            <a:noFill/>
            <a:miter lim="800000"/>
            <a:headEnd/>
            <a:tailEnd/>
          </a:ln>
          <a:effectLst/>
        </p:spPr>
      </p:pic>
      <p:pic>
        <p:nvPicPr>
          <p:cNvPr id="9" name="Picture 9"/>
          <p:cNvPicPr>
            <a:picLocks noChangeAspect="1" noChangeArrowheads="1"/>
          </p:cNvPicPr>
          <p:nvPr/>
        </p:nvPicPr>
        <p:blipFill>
          <a:blip r:embed="rId6" cstate="print"/>
          <a:srcRect/>
          <a:stretch>
            <a:fillRect/>
          </a:stretch>
        </p:blipFill>
        <p:spPr bwMode="auto">
          <a:xfrm>
            <a:off x="4643446" y="357158"/>
            <a:ext cx="811248" cy="1500198"/>
          </a:xfrm>
          <a:prstGeom prst="rect">
            <a:avLst/>
          </a:prstGeom>
          <a:noFill/>
          <a:ln w="9525">
            <a:noFill/>
            <a:miter lim="800000"/>
            <a:headEnd/>
            <a:tailEnd/>
          </a:ln>
          <a:effectLst/>
        </p:spPr>
      </p:pic>
      <p:pic>
        <p:nvPicPr>
          <p:cNvPr id="10" name="Picture 10"/>
          <p:cNvPicPr>
            <a:picLocks noChangeAspect="1" noChangeArrowheads="1"/>
          </p:cNvPicPr>
          <p:nvPr/>
        </p:nvPicPr>
        <p:blipFill>
          <a:blip r:embed="rId7" cstate="print"/>
          <a:srcRect/>
          <a:stretch>
            <a:fillRect/>
          </a:stretch>
        </p:blipFill>
        <p:spPr bwMode="auto">
          <a:xfrm>
            <a:off x="5572140" y="357158"/>
            <a:ext cx="811248"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160</Words>
  <Application>Microsoft Office PowerPoint</Application>
  <PresentationFormat>Skjermfremvisning (4:3)</PresentationFormat>
  <Paragraphs>80</Paragraphs>
  <Slides>2</Slides>
  <Notes>0</Notes>
  <HiddenSlides>0</HiddenSlides>
  <MMClips>0</MMClips>
  <ScaleCrop>false</ScaleCrop>
  <HeadingPairs>
    <vt:vector size="4" baseType="variant">
      <vt:variant>
        <vt:lpstr>Tema</vt:lpstr>
      </vt:variant>
      <vt:variant>
        <vt:i4>1</vt:i4>
      </vt:variant>
      <vt:variant>
        <vt:lpstr>Lysbildetitler</vt:lpstr>
      </vt:variant>
      <vt:variant>
        <vt:i4>2</vt:i4>
      </vt:variant>
    </vt:vector>
  </HeadingPairs>
  <TitlesOfParts>
    <vt:vector size="3" baseType="lpstr">
      <vt:lpstr>Office-tema</vt:lpstr>
      <vt:lpstr>CVK- lomme </vt:lpstr>
      <vt:lpstr>             </vt:lpstr>
    </vt:vector>
  </TitlesOfParts>
  <Company>lite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CVK- lomme</dc:title>
  <dc:creator>Anette Blaaflat</dc:creator>
  <cp:lastModifiedBy>Anette Blaaflat</cp:lastModifiedBy>
  <cp:revision>13</cp:revision>
  <dcterms:created xsi:type="dcterms:W3CDTF">2021-08-07T12:12:38Z</dcterms:created>
  <dcterms:modified xsi:type="dcterms:W3CDTF">2021-08-27T18:50:18Z</dcterms:modified>
</cp:coreProperties>
</file>